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5143500" cy="9144000"/>
  <p:defaultTextStyle>
    <a:defPPr lvl="0"/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GM1911</dc:creator>
  <cp:lastModifiedBy>Madhan Kumar</cp:lastModifiedBy>
  <cp:revision>1</cp:revision>
  <dcterms:created xsi:type="dcterms:W3CDTF">2020-08-09T06:27:55Z</dcterms:created>
  <dcterms:modified xsi:type="dcterms:W3CDTF">2023-01-18T03:10:58Z</dcterms:modified>
</cp:coreProperties>
</file>